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9"/>
  </p:notesMasterIdLst>
  <p:sldIdLst>
    <p:sldId id="2966" r:id="rId3"/>
    <p:sldId id="2967" r:id="rId4"/>
    <p:sldId id="2711" r:id="rId5"/>
    <p:sldId id="2840" r:id="rId6"/>
    <p:sldId id="2841" r:id="rId7"/>
    <p:sldId id="2961" r:id="rId8"/>
    <p:sldId id="2713" r:id="rId9"/>
    <p:sldId id="2715" r:id="rId10"/>
    <p:sldId id="2716" r:id="rId11"/>
    <p:sldId id="2717" r:id="rId12"/>
    <p:sldId id="2718" r:id="rId13"/>
    <p:sldId id="2719" r:id="rId14"/>
    <p:sldId id="2842" r:id="rId15"/>
    <p:sldId id="2843" r:id="rId16"/>
    <p:sldId id="2962" r:id="rId17"/>
    <p:sldId id="2721" r:id="rId18"/>
    <p:sldId id="2957" r:id="rId19"/>
    <p:sldId id="2846" r:id="rId20"/>
    <p:sldId id="2963" r:id="rId21"/>
    <p:sldId id="2847" r:id="rId22"/>
    <p:sldId id="2958" r:id="rId23"/>
    <p:sldId id="2848" r:id="rId24"/>
    <p:sldId id="2964" r:id="rId25"/>
    <p:sldId id="2849" r:id="rId26"/>
    <p:sldId id="2960" r:id="rId27"/>
    <p:sldId id="2723" r:id="rId28"/>
    <p:sldId id="2965" r:id="rId29"/>
    <p:sldId id="2850" r:id="rId30"/>
    <p:sldId id="2851" r:id="rId31"/>
    <p:sldId id="2725" r:id="rId32"/>
    <p:sldId id="2852" r:id="rId33"/>
    <p:sldId id="2853" r:id="rId34"/>
    <p:sldId id="2854" r:id="rId35"/>
    <p:sldId id="2959" r:id="rId36"/>
    <p:sldId id="2855" r:id="rId37"/>
    <p:sldId id="2968" r:id="rId3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2" autoAdjust="0"/>
    <p:restoredTop sz="96327" autoAdjust="0"/>
  </p:normalViewPr>
  <p:slideViewPr>
    <p:cSldViewPr>
      <p:cViewPr varScale="1">
        <p:scale>
          <a:sx n="128" d="100"/>
          <a:sy n="128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8242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27674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4313" y="6562725"/>
            <a:ext cx="1285875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3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7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Synchronization (I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I)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--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 dirty="0"/>
              <a:t>can happen.</a:t>
            </a:r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the full 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/>
              <a:t>counters</a:t>
            </a:r>
            <a:endParaRPr lang="en-US" altLang="zh-CN" dirty="0"/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6ACFF-97F0-A540-9C0B-AF3A7E3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BB4A7-D63E-624A-98DC-C56EC42B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92896"/>
            <a:ext cx="4933181" cy="257766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771BB-7D3F-3A45-849C-E8622054B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9BE42-1A8C-0543-B528-B1EB8E4C5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8847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(lock</a:t>
            </a:r>
            <a:r>
              <a:rPr lang="zh-CN" altLang="en-US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en-HK" altLang="ko-KR" dirty="0"/>
          </a:p>
          <a:p>
            <a:pPr lvl="1"/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“write-</a:t>
            </a:r>
            <a:r>
              <a:rPr lang="en-US" altLang="zh-CN" dirty="0" err="1"/>
              <a:t>perferring</a:t>
            </a:r>
            <a:r>
              <a:rPr lang="zh-CN" altLang="en-US" dirty="0"/>
              <a:t> </a:t>
            </a:r>
            <a:r>
              <a:rPr lang="en-US" altLang="zh-CN" dirty="0"/>
              <a:t>RW</a:t>
            </a:r>
            <a:r>
              <a:rPr lang="zh-CN" altLang="en-US" dirty="0"/>
              <a:t> </a:t>
            </a:r>
            <a:r>
              <a:rPr lang="en-US" altLang="zh-CN" dirty="0"/>
              <a:t>lock”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where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where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</a:t>
            </a:r>
            <a:r>
              <a:rPr lang="en-US" altLang="ko-KR" sz="1600" i="1" dirty="0"/>
              <a:t>eat</a:t>
            </a:r>
            <a:r>
              <a:rPr lang="en-US" altLang="ko-KR" sz="1600" dirty="0"/>
              <a:t>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b="1" dirty="0"/>
              <a:t>The contention for these forks.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</a:t>
            </a:r>
          </a:p>
          <a:p>
            <a:pPr lvl="1"/>
            <a:r>
              <a:rPr lang="en-US" altLang="ko-KR" dirty="0"/>
              <a:t>We can manipulate with two routines;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en-US" altLang="ko-KR" dirty="0"/>
              <a:t>sing </a:t>
            </a:r>
            <a:r>
              <a:rPr lang="en-US" altLang="zh-CN" dirty="0"/>
              <a:t>C.V.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emaphore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en-US" altLang="ko-KR" dirty="0"/>
              <a:t>sing </a:t>
            </a:r>
            <a:r>
              <a:rPr lang="en-US" altLang="zh-CN" dirty="0"/>
              <a:t>C.V.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emaphore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en-US" altLang="ko-KR" dirty="0"/>
              <a:t>sing </a:t>
            </a:r>
            <a:r>
              <a:rPr lang="en-US" altLang="zh-CN" dirty="0"/>
              <a:t>C.V.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emaphore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US" altLang="ko-KR" dirty="0"/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Interact with semaphore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64274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wait(T1)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110435</TotalTime>
  <Words>3630</Words>
  <Application>Microsoft Macintosh PowerPoint</Application>
  <PresentationFormat>On-screen Show (4:3)</PresentationFormat>
  <Paragraphs>683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Adobe 고딕 Std B</vt:lpstr>
      <vt:lpstr>굴림</vt:lpstr>
      <vt:lpstr>HY견고딕</vt:lpstr>
      <vt:lpstr>맑은 고딕</vt:lpstr>
      <vt:lpstr>Arial</vt:lpstr>
      <vt:lpstr>Courier New</vt:lpstr>
      <vt:lpstr>Vijaya</vt:lpstr>
      <vt:lpstr>Wingdings</vt:lpstr>
      <vt:lpstr>양식_공청회_발표자료-총괄-양식</vt:lpstr>
      <vt:lpstr>1_양식_공청회_발표자료-총괄-양식</vt:lpstr>
      <vt:lpstr>Operating Systems CSCI 3150 </vt:lpstr>
      <vt:lpstr>Semaphore</vt:lpstr>
      <vt:lpstr>Semaphore: A definition</vt:lpstr>
      <vt:lpstr>Semaphore: Interact with semaphore</vt:lpstr>
      <vt:lpstr>Semaphore: Interact with semaphore (Cont.)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PowerPoint Presentation</vt:lpstr>
      <vt:lpstr>A Reader-Writer Locks</vt:lpstr>
      <vt:lpstr>A Reader-Writer Locks</vt:lpstr>
      <vt:lpstr>A Reader-Writer Locks (Cont.)</vt:lpstr>
      <vt:lpstr>PowerPoint Presentation</vt:lpstr>
      <vt:lpstr>A 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Using C.V. and locks to implement semaphore : Zemaphores</vt:lpstr>
      <vt:lpstr>Using C.V. and locks to implement semaphore : Zemaphores</vt:lpstr>
      <vt:lpstr>Using C.V. and locks to implement semaphore : Zemaphores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4188</cp:revision>
  <cp:lastPrinted>2019-09-09T02:10:38Z</cp:lastPrinted>
  <dcterms:created xsi:type="dcterms:W3CDTF">2011-05-01T06:09:10Z</dcterms:created>
  <dcterms:modified xsi:type="dcterms:W3CDTF">2023-02-08T12:58:29Z</dcterms:modified>
  <cp:category/>
</cp:coreProperties>
</file>